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1745D-74B3-4374-9EF1-74512D2D7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026B73-DC25-49D6-B47C-088A29EB8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EE19A8-1091-49F3-88AB-1C4AC174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B9294C-36CB-4F04-B3CE-D14221DB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EF4ED6-AAF2-4A27-9813-49C81739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86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504E0-6627-44A3-B86D-78D8069D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44AA36-D6CC-4841-A1C5-77B70E0D5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531E15-CCE9-4B94-BF4F-4566658D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A44282-6E48-47A5-9B0F-9754D7DE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195B8A-31D3-428C-AE9F-4F13D10A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54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6C520F-37A3-491A-B922-72C8B6577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73AEB5-7C31-4F46-90F6-CAF933369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A51DF2-B8A9-4C52-9ADB-D0DE357E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1A9BC3-C349-4D90-8105-4E3FC64B3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58B11D-3DB5-4F79-8256-BD68F604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301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21D7B-C799-47D3-9EBA-7F3C0ADB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DAA4A-5D13-4654-AC05-E1C319A6C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0D3A49-F84A-46DA-9C76-BD2BDC04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6BEC32-9FA1-4996-8EBA-A2F78155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C25BE7-8DFA-4668-AC35-0F9F677A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53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23D76-DA75-44BE-BFD1-E9407B547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59C588-CC17-4695-8451-FCCA4A6FC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369834-C31C-43F2-A966-B132A86F3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75BD00-A1B2-4D3C-8B92-5904D9907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486767-41AC-43E1-93BF-5C156C66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39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64D43-65F1-4C32-978C-927AFB71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2A266-5120-403F-9A96-0B6FE6E0C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4D2358-6E48-4638-AC5C-773F85C7B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726B35-B873-4C5E-B4AD-238AF2F2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1284A4-B823-45A3-9334-208E9643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68A5B7-7021-467B-9957-74BAAFA8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14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F236C-1DB3-4658-8829-714DF70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660473-27A9-42E2-AF40-1203D393A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4CA8228-C131-4851-BC67-A38FFBA95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719B850-4847-4242-BA72-03EC1D5BD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BE98A4-73CE-4468-8435-FB8823E62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C26671-5ACE-4ECB-9432-3707384C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429F7D2-8DFE-4448-86EA-4BA19951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DC043BE-AC4C-4C9E-B1DA-403DA36B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24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668B6-58FB-4EFC-BC8A-653F99FD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191A7C-8CF6-4A5F-B732-A1FD6325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B5C01F-6600-4C4A-A602-1FE97BF28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695A2FB-CA1A-435C-A5A4-DF261FC4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34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AB7F70C-C07E-4912-9997-91B13F92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73F14D-A52D-4155-980A-7BE899ADB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CD52DA-D279-4800-A564-C1DED2D5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791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A67A2-DA48-4262-9579-699BE55B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48F7AD-D57E-4791-A22C-321F083A8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E07CBF-B74A-44DF-A845-AC23D5B4D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8DF5B3-609C-4156-AF4A-3266D6665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813CB8-7204-4ED1-8301-C50670CC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D5AFE7-3A82-4E4E-854B-697BEC8E0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0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E7D78-0A73-47D8-A00B-E1451A25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45A5DEE-ACC8-4957-B339-243459A76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A2919E-4C6D-4326-BCB6-8CA8DD54C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51D893-CFDF-4A88-B8A4-00AEA63F1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FBEC33-982C-4CBE-A850-4C635718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19519A-E528-482B-8591-4FF8375A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95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10FF24D-7B8B-4E5E-AF3A-F5D3D813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3020BD-1BF1-4A19-BD92-7A620051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1A38EA-A367-4E09-92FD-5EE1A03D9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161F8-4FA1-4650-B2BC-A7CBCC0D7C4F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6A4CF7-53D3-4A4D-9EB7-0F724D2EF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9DC6CA-3FAC-4E39-97F2-25042464A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E8AE1-B88A-41BF-ACD4-2D8A6B7970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60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605B737-DBFE-4581-AE37-AFD97FF0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D7AD8A-29B8-4144-8F2D-44052FE6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72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64971A-D3C3-4AEA-8229-B32BCB05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5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75B29F-5FAD-41D7-A231-5D6F82D2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1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32DC32-A749-4A3C-8411-5DB8E0DB5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3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32AA29-55EE-480D-9013-A0DCED0F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36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BB180E-2F64-4A25-84FE-728F5888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49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C79A0D-2596-48F2-9259-D50EE28C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55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148AE8-13AA-4ACF-AF08-0129B517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13A1A8-F630-41B8-B69F-1CFD6B5D3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81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AC932E-53E1-4CBB-8979-FEAD5D1F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4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40FA357-8A0F-4970-86DA-F74763B3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6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0BD724-C3EB-4B98-8BC9-22DD6D94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8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019AEF-7F29-49BE-A248-9D8A2C27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3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51DE09-BA44-4918-BB56-4F1BBB82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05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49E835-3636-4498-9868-9CD062D4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8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5C3891-28C2-4A18-9D49-429CE4A97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92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80B9B5-49EE-47A9-821A-BBF19BF2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0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C6A5EC-327F-481F-BB83-D78ADCE3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0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53BCAD-ECF1-4190-B924-7A5031BB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00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1B21BA-9080-433D-94AC-4EE06249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59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D6E74A-44F9-41EF-9794-3DBB99B9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70DA4B-4891-4DDA-A66C-EF4988E7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00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AB3AB9-0FE5-40D7-B885-541A7AF1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7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025F8C-10D4-4880-9E3D-7EB7589B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32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8D1BAC-54A9-4F03-AE38-F879A05A8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63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FA3B67-35A9-4CC4-B991-4D374DD3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14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207182-38BF-4E16-A0B9-976BA91A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31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94D9B9-DDBF-4DD1-A3FE-D5E74918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95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5A7C4B-7572-4971-81B0-52A1B361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51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13366B-3C0C-4C1B-899D-ACA97A91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86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F3AEF0-3185-4694-944E-1D081A31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3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4D1646-5007-4E7D-9BF5-92BA41F2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75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8B60DE-ACA8-43E6-B87D-D4F42F23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8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E0A655-B399-4E4F-BCB9-82C0C4B4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65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FB41E3-782A-4204-BFEE-2D9DBE236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34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349C913-C5C5-4EA3-8C6A-B22FB48B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40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73258F-1F92-4C4D-9E70-667994A2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42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17D65D-310A-4DF3-8DA0-E8ECB9F0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7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48EF49C-7572-40B2-B44D-254E6982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52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0435C6F-6DB8-4D0A-8E70-16C13550D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00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05FEB9-2DDA-4CD1-9B4D-1CD5B65F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54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4A4EBD-0615-42DA-A019-989A7153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5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4146B1D-3DE2-48C2-A023-53E9C15D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9B0975-F230-4D9E-AE72-E11B99857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8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275D34-3838-49FE-84CE-B2AC7B5DB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1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E35BCB-0F34-418D-B3CB-8FAF1AA4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0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6E47E9-01C3-40D9-9C40-31EEFAD56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685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Sabrina Amaral</dc:creator>
  <cp:lastModifiedBy>Sabrina Amaral</cp:lastModifiedBy>
  <cp:revision>1</cp:revision>
  <dcterms:created xsi:type="dcterms:W3CDTF">2022-04-08T23:02:44Z</dcterms:created>
  <dcterms:modified xsi:type="dcterms:W3CDTF">2022-04-08T23:14:55Z</dcterms:modified>
</cp:coreProperties>
</file>